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260" r:id="rId2"/>
    <p:sldId id="259" r:id="rId3"/>
    <p:sldId id="287" r:id="rId4"/>
    <p:sldId id="284" r:id="rId5"/>
    <p:sldId id="261" r:id="rId6"/>
    <p:sldId id="288" r:id="rId7"/>
    <p:sldId id="286" r:id="rId8"/>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News Gothic MT" pitchFamily="34" charset="0"/>
        <a:ea typeface="+mn-ea"/>
        <a:cs typeface="+mn-cs"/>
      </a:defRPr>
    </a:lvl1pPr>
    <a:lvl2pPr marL="457200" algn="l" rtl="0" fontAlgn="base">
      <a:spcBef>
        <a:spcPct val="0"/>
      </a:spcBef>
      <a:spcAft>
        <a:spcPct val="0"/>
      </a:spcAft>
      <a:defRPr kern="1200">
        <a:solidFill>
          <a:schemeClr val="tx1"/>
        </a:solidFill>
        <a:latin typeface="News Gothic MT" pitchFamily="34" charset="0"/>
        <a:ea typeface="+mn-ea"/>
        <a:cs typeface="+mn-cs"/>
      </a:defRPr>
    </a:lvl2pPr>
    <a:lvl3pPr marL="914400" algn="l" rtl="0" fontAlgn="base">
      <a:spcBef>
        <a:spcPct val="0"/>
      </a:spcBef>
      <a:spcAft>
        <a:spcPct val="0"/>
      </a:spcAft>
      <a:defRPr kern="1200">
        <a:solidFill>
          <a:schemeClr val="tx1"/>
        </a:solidFill>
        <a:latin typeface="News Gothic MT" pitchFamily="34" charset="0"/>
        <a:ea typeface="+mn-ea"/>
        <a:cs typeface="+mn-cs"/>
      </a:defRPr>
    </a:lvl3pPr>
    <a:lvl4pPr marL="1371600" algn="l" rtl="0" fontAlgn="base">
      <a:spcBef>
        <a:spcPct val="0"/>
      </a:spcBef>
      <a:spcAft>
        <a:spcPct val="0"/>
      </a:spcAft>
      <a:defRPr kern="1200">
        <a:solidFill>
          <a:schemeClr val="tx1"/>
        </a:solidFill>
        <a:latin typeface="News Gothic MT" pitchFamily="34" charset="0"/>
        <a:ea typeface="+mn-ea"/>
        <a:cs typeface="+mn-cs"/>
      </a:defRPr>
    </a:lvl4pPr>
    <a:lvl5pPr marL="1828800" algn="l" rtl="0" fontAlgn="base">
      <a:spcBef>
        <a:spcPct val="0"/>
      </a:spcBef>
      <a:spcAft>
        <a:spcPct val="0"/>
      </a:spcAft>
      <a:defRPr kern="1200">
        <a:solidFill>
          <a:schemeClr val="tx1"/>
        </a:solidFill>
        <a:latin typeface="News Gothic MT" pitchFamily="34" charset="0"/>
        <a:ea typeface="+mn-ea"/>
        <a:cs typeface="+mn-cs"/>
      </a:defRPr>
    </a:lvl5pPr>
    <a:lvl6pPr marL="2286000" algn="l" defTabSz="914400" rtl="0" eaLnBrk="1" latinLnBrk="0" hangingPunct="1">
      <a:defRPr kern="1200">
        <a:solidFill>
          <a:schemeClr val="tx1"/>
        </a:solidFill>
        <a:latin typeface="News Gothic MT" pitchFamily="34" charset="0"/>
        <a:ea typeface="+mn-ea"/>
        <a:cs typeface="+mn-cs"/>
      </a:defRPr>
    </a:lvl6pPr>
    <a:lvl7pPr marL="2743200" algn="l" defTabSz="914400" rtl="0" eaLnBrk="1" latinLnBrk="0" hangingPunct="1">
      <a:defRPr kern="1200">
        <a:solidFill>
          <a:schemeClr val="tx1"/>
        </a:solidFill>
        <a:latin typeface="News Gothic MT" pitchFamily="34" charset="0"/>
        <a:ea typeface="+mn-ea"/>
        <a:cs typeface="+mn-cs"/>
      </a:defRPr>
    </a:lvl7pPr>
    <a:lvl8pPr marL="3200400" algn="l" defTabSz="914400" rtl="0" eaLnBrk="1" latinLnBrk="0" hangingPunct="1">
      <a:defRPr kern="1200">
        <a:solidFill>
          <a:schemeClr val="tx1"/>
        </a:solidFill>
        <a:latin typeface="News Gothic MT" pitchFamily="34" charset="0"/>
        <a:ea typeface="+mn-ea"/>
        <a:cs typeface="+mn-cs"/>
      </a:defRPr>
    </a:lvl8pPr>
    <a:lvl9pPr marL="3657600" algn="l" defTabSz="914400" rtl="0" eaLnBrk="1" latinLnBrk="0" hangingPunct="1">
      <a:defRPr kern="1200">
        <a:solidFill>
          <a:schemeClr val="tx1"/>
        </a:solidFill>
        <a:latin typeface="News Gothic MT" pitchFamily="34" charset="0"/>
        <a:ea typeface="+mn-ea"/>
        <a:cs typeface="+mn-cs"/>
      </a:defRPr>
    </a:lvl9pPr>
  </p:defaultTextStyle>
  <p:extLst>
    <p:ext uri="{EFAFB233-063F-42B5-8137-9DF3F51BA10A}">
      <p15:sldGuideLst xmlns:p15="http://schemas.microsoft.com/office/powerpoint/2012/main">
        <p15:guide id="1" orient="horz" pos="896">
          <p15:clr>
            <a:srgbClr val="A4A3A4"/>
          </p15:clr>
        </p15:guide>
        <p15:guide id="2" orient="horz" pos="4105">
          <p15:clr>
            <a:srgbClr val="A4A3A4"/>
          </p15:clr>
        </p15:guide>
        <p15:guide id="3" pos="5578">
          <p15:clr>
            <a:srgbClr val="A4A3A4"/>
          </p15:clr>
        </p15:guide>
        <p15:guide id="4" pos="1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350" autoAdjust="0"/>
    <p:restoredTop sz="94727" autoAdjust="0"/>
  </p:normalViewPr>
  <p:slideViewPr>
    <p:cSldViewPr snapToGrid="0">
      <p:cViewPr varScale="1">
        <p:scale>
          <a:sx n="69" d="100"/>
          <a:sy n="69" d="100"/>
        </p:scale>
        <p:origin x="1464" y="60"/>
      </p:cViewPr>
      <p:guideLst>
        <p:guide orient="horz" pos="896"/>
        <p:guide orient="horz" pos="4105"/>
        <p:guide pos="5578"/>
        <p:guide pos="1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de-DE"/>
          </a:p>
        </p:txBody>
      </p:sp>
      <p:sp>
        <p:nvSpPr>
          <p:cNvPr id="3379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de-DE"/>
          </a:p>
        </p:txBody>
      </p:sp>
      <p:sp>
        <p:nvSpPr>
          <p:cNvPr id="3379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de-DE"/>
          </a:p>
        </p:txBody>
      </p:sp>
      <p:sp>
        <p:nvSpPr>
          <p:cNvPr id="3379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2A7664A2-F15A-4F19-ADD5-DF5ACB15B6AB}" type="slidenum">
              <a:rPr lang="de-DE"/>
              <a:pPr/>
              <a:t>‹#›</a:t>
            </a:fld>
            <a:endParaRPr lang="de-DE"/>
          </a:p>
        </p:txBody>
      </p:sp>
    </p:spTree>
    <p:extLst>
      <p:ext uri="{BB962C8B-B14F-4D97-AF65-F5344CB8AC3E}">
        <p14:creationId xmlns:p14="http://schemas.microsoft.com/office/powerpoint/2010/main" val="624230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de-DE"/>
          </a:p>
        </p:txBody>
      </p:sp>
      <p:sp>
        <p:nvSpPr>
          <p:cNvPr id="61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de-DE"/>
          </a:p>
        </p:txBody>
      </p:sp>
      <p:sp>
        <p:nvSpPr>
          <p:cNvPr id="61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61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61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de-DE"/>
          </a:p>
        </p:txBody>
      </p:sp>
      <p:sp>
        <p:nvSpPr>
          <p:cNvPr id="61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C9EB95F1-B06C-4EB4-93EC-01F89475B9CD}" type="slidenum">
              <a:rPr lang="de-DE"/>
              <a:pPr/>
              <a:t>‹#›</a:t>
            </a:fld>
            <a:endParaRPr lang="de-DE"/>
          </a:p>
        </p:txBody>
      </p:sp>
    </p:spTree>
    <p:extLst>
      <p:ext uri="{BB962C8B-B14F-4D97-AF65-F5344CB8AC3E}">
        <p14:creationId xmlns:p14="http://schemas.microsoft.com/office/powerpoint/2010/main" val="118926683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News Gothic MT" pitchFamily="34" charset="0"/>
        <a:ea typeface="+mn-ea"/>
        <a:cs typeface="+mn-cs"/>
      </a:defRPr>
    </a:lvl1pPr>
    <a:lvl2pPr marL="457200" algn="l" rtl="0" fontAlgn="base">
      <a:spcBef>
        <a:spcPct val="30000"/>
      </a:spcBef>
      <a:spcAft>
        <a:spcPct val="0"/>
      </a:spcAft>
      <a:defRPr sz="1200" kern="1200">
        <a:solidFill>
          <a:schemeClr val="tx1"/>
        </a:solidFill>
        <a:latin typeface="News Gothic MT" pitchFamily="34" charset="0"/>
        <a:ea typeface="+mn-ea"/>
        <a:cs typeface="+mn-cs"/>
      </a:defRPr>
    </a:lvl2pPr>
    <a:lvl3pPr marL="914400" algn="l" rtl="0" fontAlgn="base">
      <a:spcBef>
        <a:spcPct val="30000"/>
      </a:spcBef>
      <a:spcAft>
        <a:spcPct val="0"/>
      </a:spcAft>
      <a:defRPr sz="1200" kern="1200">
        <a:solidFill>
          <a:schemeClr val="tx1"/>
        </a:solidFill>
        <a:latin typeface="News Gothic MT" pitchFamily="34" charset="0"/>
        <a:ea typeface="+mn-ea"/>
        <a:cs typeface="+mn-cs"/>
      </a:defRPr>
    </a:lvl3pPr>
    <a:lvl4pPr marL="1371600" algn="l" rtl="0" fontAlgn="base">
      <a:spcBef>
        <a:spcPct val="30000"/>
      </a:spcBef>
      <a:spcAft>
        <a:spcPct val="0"/>
      </a:spcAft>
      <a:defRPr sz="1200" kern="1200">
        <a:solidFill>
          <a:schemeClr val="tx1"/>
        </a:solidFill>
        <a:latin typeface="News Gothic MT" pitchFamily="34" charset="0"/>
        <a:ea typeface="+mn-ea"/>
        <a:cs typeface="+mn-cs"/>
      </a:defRPr>
    </a:lvl4pPr>
    <a:lvl5pPr marL="1828800" algn="l" rtl="0" fontAlgn="base">
      <a:spcBef>
        <a:spcPct val="30000"/>
      </a:spcBef>
      <a:spcAft>
        <a:spcPct val="0"/>
      </a:spcAft>
      <a:defRPr sz="1200" kern="1200">
        <a:solidFill>
          <a:schemeClr val="tx1"/>
        </a:solidFill>
        <a:latin typeface="News Gothic MT"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909BE10-C441-44C8-98E7-CBDA87CF51B6}" type="slidenum">
              <a:rPr lang="de-DE"/>
              <a:pPr/>
              <a:t>1</a:t>
            </a:fld>
            <a:endParaRPr lang="de-DE"/>
          </a:p>
        </p:txBody>
      </p:sp>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485F54D-6F48-4E59-B723-A6C100EEE113}" type="slidenum">
              <a:rPr lang="de-DE"/>
              <a:pPr/>
              <a:t>2</a:t>
            </a:fld>
            <a:endParaRPr lang="de-DE"/>
          </a:p>
        </p:txBody>
      </p:sp>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2770" name="Rectangle 2"/>
          <p:cNvSpPr>
            <a:spLocks noGrp="1" noChangeArrowheads="1"/>
          </p:cNvSpPr>
          <p:nvPr>
            <p:ph type="ctrTitle"/>
          </p:nvPr>
        </p:nvSpPr>
        <p:spPr>
          <a:xfrm>
            <a:off x="685800" y="2130425"/>
            <a:ext cx="7772400" cy="1470025"/>
          </a:xfrm>
        </p:spPr>
        <p:txBody>
          <a:bodyPr/>
          <a:lstStyle>
            <a:lvl1pPr>
              <a:defRPr sz="4000"/>
            </a:lvl1pPr>
          </a:lstStyle>
          <a:p>
            <a:r>
              <a:rPr lang="en-US"/>
              <a:t>Click to add title</a:t>
            </a:r>
          </a:p>
        </p:txBody>
      </p:sp>
      <p:sp>
        <p:nvSpPr>
          <p:cNvPr id="32771" name="Rectangle 3"/>
          <p:cNvSpPr>
            <a:spLocks noGrp="1" noChangeArrowheads="1"/>
          </p:cNvSpPr>
          <p:nvPr>
            <p:ph type="subTitle" idx="1"/>
          </p:nvPr>
        </p:nvSpPr>
        <p:spPr>
          <a:xfrm>
            <a:off x="1371600" y="3886200"/>
            <a:ext cx="6400800" cy="396875"/>
          </a:xfrm>
        </p:spPr>
        <p:txBody>
          <a:bodyPr/>
          <a:lstStyle>
            <a:lvl1pPr algn="ctr">
              <a:defRPr/>
            </a:lvl1pPr>
          </a:lstStyle>
          <a:p>
            <a:r>
              <a:rPr lang="en-US"/>
              <a:t>Click to add subtitle</a:t>
            </a:r>
          </a:p>
        </p:txBody>
      </p:sp>
      <p:sp>
        <p:nvSpPr>
          <p:cNvPr id="32772" name="Rectangle 4"/>
          <p:cNvSpPr>
            <a:spLocks noGrp="1" noChangeArrowheads="1"/>
          </p:cNvSpPr>
          <p:nvPr>
            <p:ph type="dt" sz="half" idx="2"/>
          </p:nvPr>
        </p:nvSpPr>
        <p:spPr/>
        <p:txBody>
          <a:bodyPr/>
          <a:lstStyle>
            <a:lvl1pPr>
              <a:defRPr/>
            </a:lvl1pPr>
          </a:lstStyle>
          <a:p>
            <a:endParaRPr lang="en-US"/>
          </a:p>
        </p:txBody>
      </p:sp>
      <p:sp>
        <p:nvSpPr>
          <p:cNvPr id="32773" name="Rectangle 5"/>
          <p:cNvSpPr>
            <a:spLocks noGrp="1" noChangeArrowheads="1"/>
          </p:cNvSpPr>
          <p:nvPr>
            <p:ph type="ftr" sz="quarter" idx="3"/>
          </p:nvPr>
        </p:nvSpPr>
        <p:spPr>
          <a:xfrm>
            <a:off x="3124200" y="6245225"/>
            <a:ext cx="2895600" cy="274638"/>
          </a:xfrm>
        </p:spPr>
        <p:txBody>
          <a:bodyPr/>
          <a:lstStyle>
            <a:lvl1pPr>
              <a:defRPr/>
            </a:lvl1pPr>
          </a:lstStyle>
          <a:p>
            <a:endParaRPr lang="en-US"/>
          </a:p>
        </p:txBody>
      </p:sp>
      <p:sp>
        <p:nvSpPr>
          <p:cNvPr id="32774" name="Rectangle 6"/>
          <p:cNvSpPr>
            <a:spLocks noGrp="1" noChangeArrowheads="1"/>
          </p:cNvSpPr>
          <p:nvPr>
            <p:ph type="sldNum" sz="quarter" idx="4"/>
          </p:nvPr>
        </p:nvSpPr>
        <p:spPr>
          <a:xfrm>
            <a:off x="6823075" y="6411913"/>
            <a:ext cx="2133600" cy="271462"/>
          </a:xfrm>
        </p:spPr>
        <p:txBody>
          <a:bodyPr/>
          <a:lstStyle>
            <a:lvl1pPr>
              <a:defRPr/>
            </a:lvl1pPr>
          </a:lstStyle>
          <a:p>
            <a:fld id="{18E8AAD1-15CF-4B1E-9ABD-ADA8DCA17B28}"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0EFCC1B-FB4F-4A55-AD9E-6EE6A630A675}"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0813"/>
            <a:ext cx="2057400" cy="28225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50813"/>
            <a:ext cx="6019800" cy="28225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4E36E44-5863-41C0-A929-4A6ACB278D42}"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3837DC7-02FC-4FC2-ABE5-B5F05AC38F93}"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E166BD9-13FC-45E7-A20F-9AFAEBEAB67E}"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13731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13731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1C4B77C-91FE-4DD7-9F89-C891D25C2093}"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E6443081-F7F7-49F6-A6DA-87B6166FE02C}"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2B5D74B4-FA85-4B0B-BEDA-F51209291C43}"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40C0E33B-AF7F-469C-B70C-B7EB20EDF489}"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4AF99F1-9334-4088-9511-F1F644A8C555}"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38EAC30-2DF0-44DF-91F6-FBDDAAB8B037}"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150813"/>
            <a:ext cx="8229600" cy="1143000"/>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add title</a:t>
            </a:r>
          </a:p>
        </p:txBody>
      </p:sp>
      <p:sp>
        <p:nvSpPr>
          <p:cNvPr id="1027" name="Rectangle 3"/>
          <p:cNvSpPr>
            <a:spLocks noGrp="1" noChangeArrowheads="1"/>
          </p:cNvSpPr>
          <p:nvPr>
            <p:ph type="body" idx="1"/>
          </p:nvPr>
        </p:nvSpPr>
        <p:spPr bwMode="auto">
          <a:xfrm>
            <a:off x="457200" y="1600200"/>
            <a:ext cx="8229600" cy="1373188"/>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spAutoFit/>
          </a:bodyPr>
          <a:lstStyle/>
          <a:p>
            <a:pPr lvl="0"/>
            <a:r>
              <a:rPr lang="en-US"/>
              <a:t>Click to add text</a:t>
            </a:r>
          </a:p>
          <a:p>
            <a:pPr lvl="1"/>
            <a:r>
              <a:rPr lang="en-US"/>
              <a:t>Second level</a:t>
            </a:r>
          </a:p>
          <a:p>
            <a:pPr lvl="2"/>
            <a:r>
              <a:rPr lang="en-US"/>
              <a:t>Third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190500" y="6553200"/>
            <a:ext cx="8774113" cy="2746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algn="ctr">
              <a:defRPr sz="1200"/>
            </a:lvl1pPr>
          </a:lstStyle>
          <a:p>
            <a:endParaRPr lang="en-US"/>
          </a:p>
        </p:txBody>
      </p:sp>
      <p:sp>
        <p:nvSpPr>
          <p:cNvPr id="1030" name="Rectangle 6"/>
          <p:cNvSpPr>
            <a:spLocks noGrp="1" noChangeArrowheads="1"/>
          </p:cNvSpPr>
          <p:nvPr>
            <p:ph type="sldNum" sz="quarter" idx="4"/>
          </p:nvPr>
        </p:nvSpPr>
        <p:spPr bwMode="auto">
          <a:xfrm>
            <a:off x="6831013" y="6423025"/>
            <a:ext cx="2133600" cy="327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126D77D3-9F65-4BDC-A62C-FADA940ED51F}"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2800" b="1">
          <a:solidFill>
            <a:schemeClr val="tx2"/>
          </a:solidFill>
          <a:latin typeface="+mj-lt"/>
          <a:ea typeface="+mj-ea"/>
          <a:cs typeface="+mj-cs"/>
        </a:defRPr>
      </a:lvl1pPr>
      <a:lvl2pPr algn="ctr" rtl="0" eaLnBrk="0" fontAlgn="base" hangingPunct="0">
        <a:spcBef>
          <a:spcPct val="0"/>
        </a:spcBef>
        <a:spcAft>
          <a:spcPct val="0"/>
        </a:spcAft>
        <a:defRPr sz="2800" b="1">
          <a:solidFill>
            <a:schemeClr val="tx2"/>
          </a:solidFill>
          <a:latin typeface="News Gothic MT" pitchFamily="34" charset="0"/>
        </a:defRPr>
      </a:lvl2pPr>
      <a:lvl3pPr algn="ctr" rtl="0" eaLnBrk="0" fontAlgn="base" hangingPunct="0">
        <a:spcBef>
          <a:spcPct val="0"/>
        </a:spcBef>
        <a:spcAft>
          <a:spcPct val="0"/>
        </a:spcAft>
        <a:defRPr sz="2800" b="1">
          <a:solidFill>
            <a:schemeClr val="tx2"/>
          </a:solidFill>
          <a:latin typeface="News Gothic MT" pitchFamily="34" charset="0"/>
        </a:defRPr>
      </a:lvl3pPr>
      <a:lvl4pPr algn="ctr" rtl="0" eaLnBrk="0" fontAlgn="base" hangingPunct="0">
        <a:spcBef>
          <a:spcPct val="0"/>
        </a:spcBef>
        <a:spcAft>
          <a:spcPct val="0"/>
        </a:spcAft>
        <a:defRPr sz="2800" b="1">
          <a:solidFill>
            <a:schemeClr val="tx2"/>
          </a:solidFill>
          <a:latin typeface="News Gothic MT" pitchFamily="34" charset="0"/>
        </a:defRPr>
      </a:lvl4pPr>
      <a:lvl5pPr algn="ctr" rtl="0" eaLnBrk="0" fontAlgn="base" hangingPunct="0">
        <a:spcBef>
          <a:spcPct val="0"/>
        </a:spcBef>
        <a:spcAft>
          <a:spcPct val="0"/>
        </a:spcAft>
        <a:defRPr sz="2800" b="1">
          <a:solidFill>
            <a:schemeClr val="tx2"/>
          </a:solidFill>
          <a:latin typeface="News Gothic MT" pitchFamily="34" charset="0"/>
        </a:defRPr>
      </a:lvl5pPr>
      <a:lvl6pPr marL="457200" algn="ctr" rtl="0" eaLnBrk="0" fontAlgn="base" hangingPunct="0">
        <a:spcBef>
          <a:spcPct val="0"/>
        </a:spcBef>
        <a:spcAft>
          <a:spcPct val="0"/>
        </a:spcAft>
        <a:defRPr sz="2800" b="1">
          <a:solidFill>
            <a:schemeClr val="tx2"/>
          </a:solidFill>
          <a:latin typeface="News Gothic MT" pitchFamily="34" charset="0"/>
        </a:defRPr>
      </a:lvl6pPr>
      <a:lvl7pPr marL="914400" algn="ctr" rtl="0" eaLnBrk="0" fontAlgn="base" hangingPunct="0">
        <a:spcBef>
          <a:spcPct val="0"/>
        </a:spcBef>
        <a:spcAft>
          <a:spcPct val="0"/>
        </a:spcAft>
        <a:defRPr sz="2800" b="1">
          <a:solidFill>
            <a:schemeClr val="tx2"/>
          </a:solidFill>
          <a:latin typeface="News Gothic MT" pitchFamily="34" charset="0"/>
        </a:defRPr>
      </a:lvl7pPr>
      <a:lvl8pPr marL="1371600" algn="ctr" rtl="0" eaLnBrk="0" fontAlgn="base" hangingPunct="0">
        <a:spcBef>
          <a:spcPct val="0"/>
        </a:spcBef>
        <a:spcAft>
          <a:spcPct val="0"/>
        </a:spcAft>
        <a:defRPr sz="2800" b="1">
          <a:solidFill>
            <a:schemeClr val="tx2"/>
          </a:solidFill>
          <a:latin typeface="News Gothic MT" pitchFamily="34" charset="0"/>
        </a:defRPr>
      </a:lvl8pPr>
      <a:lvl9pPr marL="1828800" algn="ctr" rtl="0" eaLnBrk="0" fontAlgn="base" hangingPunct="0">
        <a:spcBef>
          <a:spcPct val="0"/>
        </a:spcBef>
        <a:spcAft>
          <a:spcPct val="0"/>
        </a:spcAft>
        <a:defRPr sz="2800" b="1">
          <a:solidFill>
            <a:schemeClr val="tx2"/>
          </a:solidFill>
          <a:latin typeface="News Gothic MT" pitchFamily="34" charset="0"/>
        </a:defRPr>
      </a:lvl9pPr>
    </p:titleStyle>
    <p:bodyStyle>
      <a:lvl1pPr algn="l" rtl="0" eaLnBrk="0" fontAlgn="base" hangingPunct="0">
        <a:spcBef>
          <a:spcPct val="0"/>
        </a:spcBef>
        <a:spcAft>
          <a:spcPct val="40000"/>
        </a:spcAft>
        <a:buFont typeface="Symbol" pitchFamily="18" charset="2"/>
        <a:defRPr sz="2000" b="1">
          <a:solidFill>
            <a:schemeClr val="tx1"/>
          </a:solidFill>
          <a:latin typeface="+mn-lt"/>
          <a:ea typeface="+mn-ea"/>
          <a:cs typeface="+mn-cs"/>
        </a:defRPr>
      </a:lvl1pPr>
      <a:lvl2pPr marL="287338" indent="-285750" algn="l" rtl="0" eaLnBrk="0" fontAlgn="base" hangingPunct="0">
        <a:spcBef>
          <a:spcPct val="0"/>
        </a:spcBef>
        <a:spcAft>
          <a:spcPct val="40000"/>
        </a:spcAft>
        <a:buFont typeface="Symbol" pitchFamily="18" charset="2"/>
        <a:buChar char="·"/>
        <a:defRPr sz="2000" b="1">
          <a:solidFill>
            <a:schemeClr val="tx1"/>
          </a:solidFill>
          <a:latin typeface="+mn-lt"/>
        </a:defRPr>
      </a:lvl2pPr>
      <a:lvl3pPr marL="566738" indent="-277813" algn="l" rtl="0" eaLnBrk="0" fontAlgn="base" hangingPunct="0">
        <a:spcBef>
          <a:spcPct val="0"/>
        </a:spcBef>
        <a:spcAft>
          <a:spcPct val="40000"/>
        </a:spcAft>
        <a:buFont typeface="Symbol" pitchFamily="18" charset="2"/>
        <a:buChar char="-"/>
        <a:defRPr sz="2000" b="1">
          <a:solidFill>
            <a:schemeClr val="tx1"/>
          </a:solidFill>
          <a:latin typeface="+mn-lt"/>
        </a:defRPr>
      </a:lvl3pPr>
      <a:lvl4pPr marL="854075" indent="-285750" algn="l" rtl="0" eaLnBrk="0" fontAlgn="base" hangingPunct="0">
        <a:spcBef>
          <a:spcPct val="0"/>
        </a:spcBef>
        <a:spcAft>
          <a:spcPct val="40000"/>
        </a:spcAft>
        <a:buChar char="•"/>
        <a:defRPr sz="2000" b="1">
          <a:solidFill>
            <a:schemeClr val="tx1"/>
          </a:solidFill>
          <a:latin typeface="+mn-lt"/>
        </a:defRPr>
      </a:lvl4pPr>
      <a:lvl5pPr marL="1139825" indent="-280988" algn="l" rtl="0" eaLnBrk="0" fontAlgn="base" hangingPunct="0">
        <a:spcBef>
          <a:spcPct val="0"/>
        </a:spcBef>
        <a:spcAft>
          <a:spcPct val="0"/>
        </a:spcAft>
        <a:defRPr sz="2000" b="1">
          <a:solidFill>
            <a:schemeClr val="tx2"/>
          </a:solidFill>
          <a:latin typeface="+mn-lt"/>
        </a:defRPr>
      </a:lvl5pPr>
      <a:lvl6pPr marL="1597025" indent="-280988" algn="l" rtl="0" eaLnBrk="0" fontAlgn="base" hangingPunct="0">
        <a:spcBef>
          <a:spcPct val="0"/>
        </a:spcBef>
        <a:spcAft>
          <a:spcPct val="0"/>
        </a:spcAft>
        <a:defRPr sz="2000" b="1">
          <a:solidFill>
            <a:schemeClr val="tx2"/>
          </a:solidFill>
          <a:latin typeface="+mn-lt"/>
        </a:defRPr>
      </a:lvl6pPr>
      <a:lvl7pPr marL="2054225" indent="-280988" algn="l" rtl="0" eaLnBrk="0" fontAlgn="base" hangingPunct="0">
        <a:spcBef>
          <a:spcPct val="0"/>
        </a:spcBef>
        <a:spcAft>
          <a:spcPct val="0"/>
        </a:spcAft>
        <a:defRPr sz="2000" b="1">
          <a:solidFill>
            <a:schemeClr val="tx2"/>
          </a:solidFill>
          <a:latin typeface="+mn-lt"/>
        </a:defRPr>
      </a:lvl7pPr>
      <a:lvl8pPr marL="2511425" indent="-280988" algn="l" rtl="0" eaLnBrk="0" fontAlgn="base" hangingPunct="0">
        <a:spcBef>
          <a:spcPct val="0"/>
        </a:spcBef>
        <a:spcAft>
          <a:spcPct val="0"/>
        </a:spcAft>
        <a:defRPr sz="2000" b="1">
          <a:solidFill>
            <a:schemeClr val="tx2"/>
          </a:solidFill>
          <a:latin typeface="+mn-lt"/>
        </a:defRPr>
      </a:lvl8pPr>
      <a:lvl9pPr marL="2968625" indent="-280988" algn="l" rtl="0" eaLnBrk="0" fontAlgn="base" hangingPunct="0">
        <a:spcBef>
          <a:spcPct val="0"/>
        </a:spcBef>
        <a:spcAft>
          <a:spcPct val="0"/>
        </a:spcAft>
        <a:defRPr sz="2000" b="1">
          <a:solidFill>
            <a:schemeClr val="tx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en.wikipedia.org/wiki/Old_Persian" TargetMode="External"/><Relationship Id="rId2" Type="http://schemas.openxmlformats.org/officeDocument/2006/relationships/hyperlink" Target="http://en.wikipedia.org/wiki/Indus_River" TargetMode="External"/><Relationship Id="rId1" Type="http://schemas.openxmlformats.org/officeDocument/2006/relationships/slideLayout" Target="../slideLayouts/slideLayout2.xml"/><Relationship Id="rId5" Type="http://schemas.openxmlformats.org/officeDocument/2006/relationships/hyperlink" Target="http://en.wikipedia.org/wiki/Sanskrit" TargetMode="External"/><Relationship Id="rId4" Type="http://schemas.openxmlformats.org/officeDocument/2006/relationships/hyperlink" Target="http://en.wikipedia.org/wiki/Hindu"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sldNum" sz="quarter" idx="4"/>
          </p:nvPr>
        </p:nvSpPr>
        <p:spPr/>
        <p:txBody>
          <a:bodyPr/>
          <a:lstStyle/>
          <a:p>
            <a:fld id="{C72CF099-0050-4B9B-8FE9-3961D5792249}" type="slidenum">
              <a:rPr lang="en-US"/>
              <a:pPr/>
              <a:t>1</a:t>
            </a:fld>
            <a:endParaRPr lang="en-US"/>
          </a:p>
        </p:txBody>
      </p:sp>
      <p:sp>
        <p:nvSpPr>
          <p:cNvPr id="30724" name="Rectangle 4"/>
          <p:cNvSpPr>
            <a:spLocks noGrp="1" noChangeArrowheads="1"/>
          </p:cNvSpPr>
          <p:nvPr>
            <p:ph type="ctrTitle"/>
          </p:nvPr>
        </p:nvSpPr>
        <p:spPr/>
        <p:txBody>
          <a:bodyPr/>
          <a:lstStyle/>
          <a:p>
            <a:r>
              <a:rPr lang="en-US" dirty="0"/>
              <a:t>India Geography and Languages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25ECDC2E-A903-4558-8E66-463A645A65C3}" type="slidenum">
              <a:rPr lang="en-US"/>
              <a:pPr/>
              <a:t>2</a:t>
            </a:fld>
            <a:endParaRPr lang="en-US"/>
          </a:p>
        </p:txBody>
      </p:sp>
      <p:pic>
        <p:nvPicPr>
          <p:cNvPr id="4" name="Picture 2" descr="C:\Users\VIPPASU1\Pictures\india_states_and_capital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14500" y="223837"/>
            <a:ext cx="5715000" cy="64103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t>About India</a:t>
            </a:r>
          </a:p>
        </p:txBody>
      </p:sp>
      <p:sp>
        <p:nvSpPr>
          <p:cNvPr id="4" name="Slide Number Placeholder 3"/>
          <p:cNvSpPr>
            <a:spLocks noGrp="1"/>
          </p:cNvSpPr>
          <p:nvPr>
            <p:ph type="sldNum" sz="quarter" idx="12"/>
          </p:nvPr>
        </p:nvSpPr>
        <p:spPr/>
        <p:txBody>
          <a:bodyPr/>
          <a:lstStyle/>
          <a:p>
            <a:fld id="{D3837DC7-02FC-4FC2-ABE5-B5F05AC38F93}" type="slidenum">
              <a:rPr lang="en-US" smtClean="0"/>
              <a:pPr/>
              <a:t>3</a:t>
            </a:fld>
            <a:endParaRPr lang="en-US"/>
          </a:p>
        </p:txBody>
      </p:sp>
      <p:sp>
        <p:nvSpPr>
          <p:cNvPr id="5" name="Text Box 7"/>
          <p:cNvSpPr txBox="1">
            <a:spLocks noGrp="1" noChangeArrowheads="1"/>
          </p:cNvSpPr>
          <p:nvPr>
            <p:ph idx="1"/>
          </p:nvPr>
        </p:nvSpPr>
        <p:spPr bwMode="auto">
          <a:xfrm>
            <a:off x="457200" y="1179095"/>
            <a:ext cx="8229600" cy="4635115"/>
          </a:xfrm>
          <a:prstGeom prst="rect">
            <a:avLst/>
          </a:prstGeom>
          <a:noFill/>
          <a:ln w="9525">
            <a:noFill/>
            <a:miter lim="800000"/>
            <a:headEnd/>
            <a:tailEnd/>
          </a:ln>
          <a:effectLst/>
        </p:spPr>
        <p:txBody>
          <a:bodyPr wrap="square">
            <a:spAutoFit/>
          </a:bodyPr>
          <a:lstStyle/>
          <a:p>
            <a:pPr>
              <a:spcBef>
                <a:spcPct val="50000"/>
              </a:spcBef>
              <a:buFontTx/>
              <a:buChar char="•"/>
            </a:pPr>
            <a:r>
              <a:rPr lang="en-US" dirty="0"/>
              <a:t> </a:t>
            </a:r>
            <a:r>
              <a:rPr lang="en-US" b="1" dirty="0"/>
              <a:t>The name </a:t>
            </a:r>
            <a:r>
              <a:rPr lang="en-US" b="1" i="1" dirty="0"/>
              <a:t>India</a:t>
            </a:r>
            <a:r>
              <a:rPr lang="en-US" b="1" dirty="0"/>
              <a:t> (pronounced is derived from </a:t>
            </a:r>
            <a:r>
              <a:rPr lang="en-US" b="1" i="1" dirty="0">
                <a:hlinkClick r:id="rId2" tooltip="Indus River"/>
              </a:rPr>
              <a:t>Indus</a:t>
            </a:r>
            <a:r>
              <a:rPr lang="en-US" b="1" dirty="0"/>
              <a:t>, which is derived from the </a:t>
            </a:r>
            <a:r>
              <a:rPr lang="en-US" b="1" dirty="0">
                <a:hlinkClick r:id="rId3" tooltip="Old Persian"/>
              </a:rPr>
              <a:t>Old Persian</a:t>
            </a:r>
            <a:r>
              <a:rPr lang="en-US" b="1" dirty="0"/>
              <a:t> word </a:t>
            </a:r>
            <a:r>
              <a:rPr lang="en-US" b="1" i="1" dirty="0">
                <a:hlinkClick r:id="rId4" tooltip="Hindu"/>
              </a:rPr>
              <a:t>Hindu</a:t>
            </a:r>
            <a:r>
              <a:rPr lang="en-US" b="1" dirty="0"/>
              <a:t>, from </a:t>
            </a:r>
            <a:r>
              <a:rPr lang="en-US" b="1" dirty="0">
                <a:hlinkClick r:id="rId5" tooltip="Sanskrit"/>
              </a:rPr>
              <a:t>Sanskrit</a:t>
            </a:r>
            <a:r>
              <a:rPr lang="en-US" b="1" dirty="0"/>
              <a:t> </a:t>
            </a:r>
            <a:r>
              <a:rPr lang="en-US" b="1" dirty="0" err="1"/>
              <a:t>सिन्</a:t>
            </a:r>
            <a:r>
              <a:rPr lang="en-US" b="1" i="1" dirty="0" err="1"/>
              <a:t>Sindhu</a:t>
            </a:r>
            <a:r>
              <a:rPr lang="en-US" b="1" dirty="0"/>
              <a:t>. </a:t>
            </a:r>
          </a:p>
          <a:p>
            <a:pPr>
              <a:spcBef>
                <a:spcPct val="50000"/>
              </a:spcBef>
              <a:buFontTx/>
              <a:buChar char="•"/>
            </a:pPr>
            <a:r>
              <a:rPr lang="en-US" b="1" dirty="0"/>
              <a:t>Seventh largest country in the world</a:t>
            </a:r>
          </a:p>
          <a:p>
            <a:pPr>
              <a:spcBef>
                <a:spcPct val="50000"/>
              </a:spcBef>
              <a:buFontTx/>
              <a:buChar char="•"/>
            </a:pPr>
            <a:r>
              <a:rPr lang="en-US"/>
              <a:t> </a:t>
            </a:r>
            <a:r>
              <a:rPr lang="en-US" b="1"/>
              <a:t>29 </a:t>
            </a:r>
            <a:r>
              <a:rPr lang="en-US" b="1" dirty="0"/>
              <a:t>states and 7 Union territories</a:t>
            </a:r>
          </a:p>
          <a:p>
            <a:pPr>
              <a:spcBef>
                <a:spcPct val="50000"/>
              </a:spcBef>
              <a:buFontTx/>
              <a:buChar char="•"/>
            </a:pPr>
            <a:r>
              <a:rPr lang="en-US" b="1" dirty="0"/>
              <a:t> </a:t>
            </a:r>
            <a:r>
              <a:rPr lang="en-US" sz="2800" b="1" dirty="0"/>
              <a:t>New Delhi is the capital of India</a:t>
            </a:r>
          </a:p>
          <a:p>
            <a:pPr>
              <a:spcBef>
                <a:spcPct val="50000"/>
              </a:spcBef>
              <a:buFontTx/>
              <a:buChar char="•"/>
            </a:pPr>
            <a:r>
              <a:rPr lang="en-US" dirty="0"/>
              <a:t> </a:t>
            </a:r>
            <a:r>
              <a:rPr lang="en-US" b="1" dirty="0"/>
              <a:t>Hindi, English, 16 other languages are official languages</a:t>
            </a:r>
          </a:p>
          <a:p>
            <a:pPr>
              <a:spcBef>
                <a:spcPct val="50000"/>
              </a:spcBef>
              <a:buFontTx/>
              <a:buChar char="•"/>
            </a:pPr>
            <a:r>
              <a:rPr lang="en-US" sz="2400" b="1" dirty="0"/>
              <a:t> Concept of Zero, decimal numbers, game of Chess, concept of atom was discovered in India</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Himalayas in the North</a:t>
            </a:r>
            <a:br>
              <a:rPr lang="en-US" dirty="0"/>
            </a:br>
            <a:r>
              <a:rPr lang="en-US" sz="2000" dirty="0"/>
              <a:t>Mt. Everest is a part of the Himalayas</a:t>
            </a:r>
          </a:p>
        </p:txBody>
      </p:sp>
      <p:sp>
        <p:nvSpPr>
          <p:cNvPr id="4" name="Slide Number Placeholder 3"/>
          <p:cNvSpPr>
            <a:spLocks noGrp="1"/>
          </p:cNvSpPr>
          <p:nvPr>
            <p:ph type="sldNum" sz="quarter" idx="12"/>
          </p:nvPr>
        </p:nvSpPr>
        <p:spPr/>
        <p:txBody>
          <a:bodyPr/>
          <a:lstStyle/>
          <a:p>
            <a:fld id="{D3837DC7-02FC-4FC2-ABE5-B5F05AC38F93}" type="slidenum">
              <a:rPr lang="en-US" smtClean="0"/>
              <a:pPr/>
              <a:t>4</a:t>
            </a:fld>
            <a:endParaRPr lang="en-US"/>
          </a:p>
        </p:txBody>
      </p:sp>
      <p:pic>
        <p:nvPicPr>
          <p:cNvPr id="61442" name="Picture 2" descr="http://upload.wikimedia.org/wikipedia/commons/f/f0/Everest_North_Face_toward_Base_Camp_Tibet_Luca_Galuzzi_2006_edit_1.jpg"/>
          <p:cNvPicPr>
            <a:picLocks noChangeAspect="1" noChangeArrowheads="1"/>
          </p:cNvPicPr>
          <p:nvPr/>
        </p:nvPicPr>
        <p:blipFill>
          <a:blip r:embed="rId2" cstate="print"/>
          <a:srcRect/>
          <a:stretch>
            <a:fillRect/>
          </a:stretch>
        </p:blipFill>
        <p:spPr bwMode="auto">
          <a:xfrm>
            <a:off x="1003300" y="1310215"/>
            <a:ext cx="6888163" cy="4592109"/>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0B650612-D19A-41D0-BFEE-75E80E162044}" type="slidenum">
              <a:rPr lang="en-US"/>
              <a:pPr/>
              <a:t>5</a:t>
            </a:fld>
            <a:endParaRPr lang="en-US" dirty="0"/>
          </a:p>
        </p:txBody>
      </p:sp>
      <p:pic>
        <p:nvPicPr>
          <p:cNvPr id="36869" name="Picture 5" descr="India Hill ranges and rivers Map"/>
          <p:cNvPicPr>
            <a:picLocks noChangeAspect="1" noChangeArrowheads="1"/>
          </p:cNvPicPr>
          <p:nvPr/>
        </p:nvPicPr>
        <p:blipFill>
          <a:blip r:embed="rId2" cstate="print"/>
          <a:srcRect/>
          <a:stretch>
            <a:fillRect/>
          </a:stretch>
        </p:blipFill>
        <p:spPr bwMode="auto">
          <a:xfrm>
            <a:off x="0" y="203200"/>
            <a:ext cx="6046788" cy="6654800"/>
          </a:xfrm>
          <a:prstGeom prst="rect">
            <a:avLst/>
          </a:prstGeom>
          <a:noFill/>
        </p:spPr>
      </p:pic>
      <p:sp>
        <p:nvSpPr>
          <p:cNvPr id="36870" name="Text Box 6"/>
          <p:cNvSpPr txBox="1">
            <a:spLocks noChangeArrowheads="1"/>
          </p:cNvSpPr>
          <p:nvPr/>
        </p:nvSpPr>
        <p:spPr bwMode="auto">
          <a:xfrm>
            <a:off x="6288088" y="703263"/>
            <a:ext cx="2687637" cy="5909310"/>
          </a:xfrm>
          <a:prstGeom prst="rect">
            <a:avLst/>
          </a:prstGeom>
          <a:noFill/>
          <a:ln w="9525">
            <a:noFill/>
            <a:miter lim="800000"/>
            <a:headEnd/>
            <a:tailEnd/>
          </a:ln>
          <a:effectLst/>
        </p:spPr>
        <p:txBody>
          <a:bodyPr>
            <a:spAutoFit/>
          </a:bodyPr>
          <a:lstStyle/>
          <a:p>
            <a:pPr>
              <a:buFontTx/>
              <a:buChar char="•"/>
            </a:pPr>
            <a:r>
              <a:rPr lang="en-US" dirty="0"/>
              <a:t> </a:t>
            </a:r>
            <a:r>
              <a:rPr lang="en-US" b="1" dirty="0"/>
              <a:t>Surrounded by Himalayas on one side and sea/Ocean on 3 sides- </a:t>
            </a:r>
            <a:r>
              <a:rPr lang="en-US" sz="2400" b="1" dirty="0"/>
              <a:t>Bay of Bengal, Arabian sea and Indian Ocean. </a:t>
            </a:r>
          </a:p>
          <a:p>
            <a:endParaRPr lang="en-US" b="1" dirty="0"/>
          </a:p>
          <a:p>
            <a:pPr>
              <a:spcBef>
                <a:spcPct val="50000"/>
              </a:spcBef>
              <a:buFontTx/>
              <a:buChar char="•"/>
            </a:pPr>
            <a:r>
              <a:rPr lang="en-US" b="1" dirty="0"/>
              <a:t> 9 main rivers flow through India</a:t>
            </a:r>
          </a:p>
          <a:p>
            <a:pPr>
              <a:spcBef>
                <a:spcPct val="50000"/>
              </a:spcBef>
              <a:buFontTx/>
              <a:buChar char="•"/>
            </a:pPr>
            <a:r>
              <a:rPr lang="en-US" b="1" dirty="0"/>
              <a:t> </a:t>
            </a:r>
            <a:r>
              <a:rPr lang="en-US" sz="2400" b="1" dirty="0"/>
              <a:t>Ganges is the largest river of India</a:t>
            </a:r>
          </a:p>
          <a:p>
            <a:pPr>
              <a:spcBef>
                <a:spcPct val="50000"/>
              </a:spcBef>
              <a:buFontTx/>
              <a:buChar char="•"/>
            </a:pPr>
            <a:r>
              <a:rPr lang="en-US" b="1" dirty="0"/>
              <a:t> Pakistan, Nepal, China, </a:t>
            </a:r>
            <a:r>
              <a:rPr lang="en-US" b="1" dirty="0" err="1"/>
              <a:t>Mayanmar</a:t>
            </a:r>
            <a:r>
              <a:rPr lang="en-US" b="1" dirty="0"/>
              <a:t> and Bangladesh are our neighbors.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Languages of India</a:t>
            </a:r>
          </a:p>
        </p:txBody>
      </p:sp>
      <p:sp>
        <p:nvSpPr>
          <p:cNvPr id="3" name="Content Placeholder 2"/>
          <p:cNvSpPr>
            <a:spLocks noGrp="1"/>
          </p:cNvSpPr>
          <p:nvPr>
            <p:ph idx="1"/>
          </p:nvPr>
        </p:nvSpPr>
        <p:spPr>
          <a:xfrm>
            <a:off x="505326" y="1726578"/>
            <a:ext cx="8229600" cy="4893647"/>
          </a:xfrm>
        </p:spPr>
        <p:txBody>
          <a:bodyPr>
            <a:normAutofit fontScale="92500" lnSpcReduction="20000"/>
          </a:bodyPr>
          <a:lstStyle/>
          <a:p>
            <a:pPr marL="457200" indent="-457200">
              <a:buFont typeface="Arial" pitchFamily="34" charset="0"/>
              <a:buChar char="•"/>
            </a:pPr>
            <a:r>
              <a:rPr lang="en-US" sz="2000" b="1" dirty="0"/>
              <a:t>The principal official language of the Republic of India </a:t>
            </a:r>
            <a:r>
              <a:rPr lang="en-US" sz="2400" b="1" dirty="0"/>
              <a:t>is Hindi</a:t>
            </a:r>
            <a:r>
              <a:rPr lang="en-US" sz="2000" b="1" dirty="0"/>
              <a:t>, while </a:t>
            </a:r>
            <a:r>
              <a:rPr lang="en-US" sz="2400" b="1" dirty="0"/>
              <a:t>English</a:t>
            </a:r>
            <a:r>
              <a:rPr lang="en-US" sz="2000" b="1" dirty="0"/>
              <a:t> is the secondary official language</a:t>
            </a:r>
          </a:p>
          <a:p>
            <a:pPr marL="457200" indent="-457200">
              <a:buFont typeface="Arial" pitchFamily="34" charset="0"/>
              <a:buChar char="•"/>
            </a:pPr>
            <a:endParaRPr lang="en-US" sz="2000" b="1" dirty="0"/>
          </a:p>
          <a:p>
            <a:pPr marL="457200" indent="-457200">
              <a:buFont typeface="Arial" pitchFamily="34" charset="0"/>
              <a:buChar char="•"/>
            </a:pPr>
            <a:r>
              <a:rPr lang="en-US" sz="2000" b="1" dirty="0"/>
              <a:t>29 languages are spoken in India</a:t>
            </a:r>
          </a:p>
          <a:p>
            <a:pPr marL="457200" indent="-457200">
              <a:buFont typeface="Arial" pitchFamily="34" charset="0"/>
              <a:buChar char="•"/>
            </a:pPr>
            <a:endParaRPr lang="en-US" sz="2000" b="1" dirty="0"/>
          </a:p>
          <a:p>
            <a:pPr marL="457200" indent="-457200">
              <a:buFont typeface="Arial" pitchFamily="34" charset="0"/>
              <a:buChar char="•"/>
            </a:pPr>
            <a:r>
              <a:rPr lang="en-US" sz="2400" b="1" dirty="0"/>
              <a:t>Sanskrit</a:t>
            </a:r>
            <a:r>
              <a:rPr lang="en-US" sz="2000" b="1" dirty="0"/>
              <a:t>, the classical language of India, represents the highest achievement of the Indo-Aryan Languages. The </a:t>
            </a:r>
            <a:r>
              <a:rPr lang="en-US" sz="2000" b="1" dirty="0" err="1"/>
              <a:t>bIt</a:t>
            </a:r>
            <a:r>
              <a:rPr lang="en-US" sz="2000" b="1" dirty="0"/>
              <a:t> is the oldest literary language of India, which is more than 5,000 years old and the basis of many modern Indian languages including Hindi and Urdu. All the classical literature and the Indian epics have been written in Sanskrit.</a:t>
            </a:r>
          </a:p>
          <a:p>
            <a:pPr marL="457200" indent="-457200">
              <a:buFont typeface="Arial" pitchFamily="34" charset="0"/>
              <a:buChar char="•"/>
            </a:pPr>
            <a:endParaRPr lang="en-US" sz="2000" b="1" dirty="0"/>
          </a:p>
          <a:p>
            <a:pPr marL="457200" indent="-457200">
              <a:buFont typeface="Arial" pitchFamily="34" charset="0"/>
              <a:buChar char="•"/>
            </a:pPr>
            <a:r>
              <a:rPr lang="en-US" sz="2400" b="1" dirty="0"/>
              <a:t>The principal languages with rich literary heritage are </a:t>
            </a:r>
            <a:r>
              <a:rPr lang="en-US" sz="2000" b="1" dirty="0"/>
              <a:t>:- Assamese, Bengali, English, Gujarati, Hindi, Kannada, Kashmiri, Malayalam, Marathi, Oriya, Punjabi, Sanskrit, Sindhi, Tamil, Telugu and Urdu. </a:t>
            </a:r>
          </a:p>
          <a:p>
            <a:pPr marL="457200" indent="-457200"/>
            <a:endParaRPr lang="en-US" sz="2000" dirty="0"/>
          </a:p>
          <a:p>
            <a:pPr marL="457200" indent="-457200">
              <a:buNone/>
            </a:pPr>
            <a:endParaRPr lang="en-US" sz="2000" dirty="0"/>
          </a:p>
        </p:txBody>
      </p:sp>
      <p:sp>
        <p:nvSpPr>
          <p:cNvPr id="4" name="Slide Number Placeholder 3"/>
          <p:cNvSpPr>
            <a:spLocks noGrp="1"/>
          </p:cNvSpPr>
          <p:nvPr>
            <p:ph type="sldNum" sz="quarter" idx="12"/>
          </p:nvPr>
        </p:nvSpPr>
        <p:spPr/>
        <p:txBody>
          <a:bodyPr/>
          <a:lstStyle/>
          <a:p>
            <a:fld id="{D3837DC7-02FC-4FC2-ABE5-B5F05AC38F93}"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Languages of India </a:t>
            </a:r>
          </a:p>
        </p:txBody>
      </p:sp>
      <p:sp>
        <p:nvSpPr>
          <p:cNvPr id="4" name="Slide Number Placeholder 3"/>
          <p:cNvSpPr>
            <a:spLocks noGrp="1"/>
          </p:cNvSpPr>
          <p:nvPr>
            <p:ph type="sldNum" sz="quarter" idx="12"/>
          </p:nvPr>
        </p:nvSpPr>
        <p:spPr/>
        <p:txBody>
          <a:bodyPr/>
          <a:lstStyle/>
          <a:p>
            <a:fld id="{D3837DC7-02FC-4FC2-ABE5-B5F05AC38F93}" type="slidenum">
              <a:rPr lang="en-US" smtClean="0"/>
              <a:pPr/>
              <a:t>7</a:t>
            </a:fld>
            <a:endParaRPr lang="en-US"/>
          </a:p>
        </p:txBody>
      </p:sp>
      <p:pic>
        <p:nvPicPr>
          <p:cNvPr id="72706" name="Picture 2" descr="Map of Indian languages"/>
          <p:cNvPicPr>
            <a:picLocks noChangeAspect="1" noChangeArrowheads="1"/>
          </p:cNvPicPr>
          <p:nvPr/>
        </p:nvPicPr>
        <p:blipFill>
          <a:blip r:embed="rId2" cstate="print"/>
          <a:srcRect/>
          <a:stretch>
            <a:fillRect/>
          </a:stretch>
        </p:blipFill>
        <p:spPr bwMode="auto">
          <a:xfrm>
            <a:off x="482600" y="1014412"/>
            <a:ext cx="7504113" cy="5843588"/>
          </a:xfrm>
          <a:prstGeom prst="rect">
            <a:avLst/>
          </a:prstGeom>
          <a:noFill/>
        </p:spPr>
      </p:pic>
    </p:spTree>
  </p:cSld>
  <p:clrMapOvr>
    <a:masterClrMapping/>
  </p:clrMapOvr>
</p:sld>
</file>

<file path=ppt/theme/theme1.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News Gothic MT"/>
        <a:ea typeface=""/>
        <a:cs typeface=""/>
      </a:majorFont>
      <a:minorFont>
        <a:latin typeface="News Gothic M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13">
        <a:dk1>
          <a:srgbClr val="000000"/>
        </a:dk1>
        <a:lt1>
          <a:srgbClr val="FFFFFF"/>
        </a:lt1>
        <a:dk2>
          <a:srgbClr val="000000"/>
        </a:dk2>
        <a:lt2>
          <a:srgbClr val="000000"/>
        </a:lt2>
        <a:accent1>
          <a:srgbClr val="FF6C53"/>
        </a:accent1>
        <a:accent2>
          <a:srgbClr val="FFCF49"/>
        </a:accent2>
        <a:accent3>
          <a:srgbClr val="FFFFFF"/>
        </a:accent3>
        <a:accent4>
          <a:srgbClr val="000000"/>
        </a:accent4>
        <a:accent5>
          <a:srgbClr val="FFBAB3"/>
        </a:accent5>
        <a:accent6>
          <a:srgbClr val="E7BB41"/>
        </a:accent6>
        <a:hlink>
          <a:srgbClr val="55A8C5"/>
        </a:hlink>
        <a:folHlink>
          <a:srgbClr val="44DA7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806</TotalTime>
  <Words>281</Words>
  <Application>Microsoft Office PowerPoint</Application>
  <PresentationFormat>On-screen Show (4:3)</PresentationFormat>
  <Paragraphs>32</Paragraphs>
  <Slides>7</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News Gothic MT</vt:lpstr>
      <vt:lpstr>Symbol</vt:lpstr>
      <vt:lpstr>blank</vt:lpstr>
      <vt:lpstr>India Geography and Languages</vt:lpstr>
      <vt:lpstr>PowerPoint Presentation</vt:lpstr>
      <vt:lpstr>About India</vt:lpstr>
      <vt:lpstr>Himalayas in the North Mt. Everest is a part of the Himalayas</vt:lpstr>
      <vt:lpstr>PowerPoint Presentation</vt:lpstr>
      <vt:lpstr>Languages of India</vt:lpstr>
      <vt:lpstr>Languages of India </vt:lpstr>
    </vt:vector>
  </TitlesOfParts>
  <Company>Novartis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About India</dc:title>
  <dc:creator>vippasu1</dc:creator>
  <cp:lastModifiedBy>Sudha Vippagunta</cp:lastModifiedBy>
  <cp:revision>41</cp:revision>
  <dcterms:created xsi:type="dcterms:W3CDTF">2010-04-17T15:26:45Z</dcterms:created>
  <dcterms:modified xsi:type="dcterms:W3CDTF">2017-10-28T19:42:31Z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ource">
    <vt:lpwstr>Germo H. Gericke</vt:lpwstr>
  </property>
</Properties>
</file>